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7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2" autoAdjust="0"/>
    <p:restoredTop sz="94670" autoAdjust="0"/>
  </p:normalViewPr>
  <p:slideViewPr>
    <p:cSldViewPr>
      <p:cViewPr varScale="1">
        <p:scale>
          <a:sx n="45" d="100"/>
          <a:sy n="45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1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1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3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3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79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81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9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4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5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8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DFCD0-0F2D-4398-B428-F4E1E7E998A1}" type="datetimeFigureOut">
              <a:rPr lang="en-US" smtClean="0"/>
              <a:t>8/3/2012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24C60-14C9-496E-B5CA-670AD8F7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3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Onigiri\Desktop\ImgLib\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76199"/>
            <a:ext cx="9245599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vulh\Desktop\ImgLib\po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7" y="3429000"/>
            <a:ext cx="13049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35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5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0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7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1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73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9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08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inhlh\AppData\Local\Temp\XIJMGCMQSISYLXZ{Q1A@IP4.jpg"/>
          <p:cNvPicPr>
            <a:picLocks noChangeAspect="1" noChangeArrowheads="1"/>
          </p:cNvPicPr>
          <p:nvPr/>
        </p:nvPicPr>
        <p:blipFill rotWithShape="1">
          <a:blip r:embed="rId3"/>
          <a:srcRect r="2357"/>
          <a:stretch/>
        </p:blipFill>
        <p:spPr bwMode="auto">
          <a:xfrm>
            <a:off x="3773010" y="228601"/>
            <a:ext cx="5100098" cy="6112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C:\Users\vulh\Desktop\ImgLib\baucu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90" y="5360634"/>
            <a:ext cx="222199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vulh\Desktop\ImgLib\duoihin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86" y="2517753"/>
            <a:ext cx="2156892" cy="29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vulh\Desktop\ImgLib\iw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74" y="4911658"/>
            <a:ext cx="222199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9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976810"/>
              </p:ext>
            </p:extLst>
          </p:nvPr>
        </p:nvGraphicFramePr>
        <p:xfrm>
          <a:off x="990599" y="1180253"/>
          <a:ext cx="3675933" cy="48491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1811"/>
                <a:gridCol w="1924122"/>
              </a:tblGrid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Countries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Games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solidFill>
                      <a:srgbClr val="00B0F0"/>
                    </a:solidFill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Australia</a:t>
                      </a:r>
                    </a:p>
                  </a:txBody>
                  <a:tcPr marL="10428" marR="10428" marT="1042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10428" marR="10428" marT="1042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Austria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Canada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China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Cyprus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Czech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Finland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France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Germany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Hong Kong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India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Japan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N/A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Russia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South Korea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Sweden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Switzerland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UK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US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51</a:t>
                      </a: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384744"/>
              </p:ext>
            </p:extLst>
          </p:nvPr>
        </p:nvGraphicFramePr>
        <p:xfrm>
          <a:off x="4800600" y="1173478"/>
          <a:ext cx="3519511" cy="49273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7268"/>
                <a:gridCol w="1842243"/>
              </a:tblGrid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Countries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Companies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solidFill>
                      <a:srgbClr val="00B0F0"/>
                    </a:solidFill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Australia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Canada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China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Czech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Finland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France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Germany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Hong Kong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Israel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Korea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Netherlands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Spain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Sweden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Switzerland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Taiwan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Turkey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itchFamily="34" charset="0"/>
                          <a:cs typeface="Arial" pitchFamily="34" charset="0"/>
                        </a:rPr>
                        <a:t>UK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0428" marR="10428" marT="1042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16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71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37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vulh\Desktop\Pictur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638800" cy="41320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0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vulh\Desktop\Pictur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35962"/>
            <a:ext cx="6324600" cy="40053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9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vulh\Desktop\Pictur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726" y="1600200"/>
            <a:ext cx="6321425" cy="3962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9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2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22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g.zing.vn/volam/images/nguhoi/img/vungtau_hinh/2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447800"/>
            <a:ext cx="5520801" cy="44166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857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4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mobile-pedia.com/images/thumbnails/best-gaming-console-family-playing-wii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4379" y="1117847"/>
            <a:ext cx="6667497" cy="4800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2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52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5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4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52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7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83</Words>
  <Application>Microsoft Office PowerPoint</Application>
  <PresentationFormat>On-screen Show (4:3)</PresentationFormat>
  <Paragraphs>80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Onigiri</dc:creator>
  <cp:lastModifiedBy>Admin</cp:lastModifiedBy>
  <cp:revision>36</cp:revision>
  <dcterms:created xsi:type="dcterms:W3CDTF">2012-07-19T15:35:14Z</dcterms:created>
  <dcterms:modified xsi:type="dcterms:W3CDTF">2012-08-03T07:05:42Z</dcterms:modified>
</cp:coreProperties>
</file>